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0" r:id="rId2"/>
    <p:sldId id="256" r:id="rId3"/>
    <p:sldId id="310" r:id="rId4"/>
    <p:sldId id="307" r:id="rId5"/>
    <p:sldId id="261" r:id="rId6"/>
    <p:sldId id="259" r:id="rId7"/>
    <p:sldId id="262" r:id="rId8"/>
    <p:sldId id="264" r:id="rId9"/>
    <p:sldId id="279" r:id="rId10"/>
    <p:sldId id="313" r:id="rId11"/>
    <p:sldId id="265" r:id="rId12"/>
    <p:sldId id="314" r:id="rId13"/>
    <p:sldId id="315" r:id="rId14"/>
    <p:sldId id="316" r:id="rId15"/>
    <p:sldId id="334" r:id="rId16"/>
    <p:sldId id="351" r:id="rId17"/>
    <p:sldId id="352" r:id="rId18"/>
    <p:sldId id="317" r:id="rId19"/>
    <p:sldId id="336" r:id="rId20"/>
    <p:sldId id="337" r:id="rId21"/>
    <p:sldId id="353" r:id="rId22"/>
    <p:sldId id="343" r:id="rId23"/>
    <p:sldId id="344" r:id="rId24"/>
    <p:sldId id="345" r:id="rId25"/>
    <p:sldId id="318" r:id="rId26"/>
    <p:sldId id="338" r:id="rId27"/>
    <p:sldId id="319" r:id="rId28"/>
    <p:sldId id="339" r:id="rId29"/>
    <p:sldId id="320" r:id="rId30"/>
    <p:sldId id="340" r:id="rId31"/>
    <p:sldId id="321" r:id="rId32"/>
    <p:sldId id="342" r:id="rId33"/>
    <p:sldId id="329" r:id="rId34"/>
    <p:sldId id="331" r:id="rId35"/>
    <p:sldId id="322" r:id="rId36"/>
    <p:sldId id="347" r:id="rId37"/>
    <p:sldId id="330" r:id="rId38"/>
    <p:sldId id="332" r:id="rId39"/>
    <p:sldId id="346" r:id="rId40"/>
    <p:sldId id="323" r:id="rId41"/>
    <p:sldId id="348" r:id="rId42"/>
    <p:sldId id="335" r:id="rId43"/>
    <p:sldId id="341" r:id="rId44"/>
    <p:sldId id="324" r:id="rId45"/>
    <p:sldId id="349" r:id="rId46"/>
    <p:sldId id="355" r:id="rId47"/>
    <p:sldId id="356" r:id="rId48"/>
    <p:sldId id="357" r:id="rId49"/>
    <p:sldId id="281" r:id="rId50"/>
    <p:sldId id="282" r:id="rId51"/>
    <p:sldId id="328" r:id="rId52"/>
    <p:sldId id="350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E230E-9586-4B23-8737-EF2C6096049F}" type="datetimeFigureOut">
              <a:rPr lang="ru-RU" smtClean="0"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C9DB3-A885-480A-AB09-EC593E9D5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6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C9DB3-A885-480A-AB09-EC593E9D5932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20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B4F5C-640B-478F-9F83-9F1FCAC9C6FA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8C83-DF91-4C20-ABB0-6B459BDED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AA1D-C4D0-4DFB-A446-E1CFC93A667F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F378-B805-4955-8714-482700011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87F85-770A-4614-A3A9-C5D652277DA1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746F-BEDA-4C1F-8359-A30A7C4A8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9117-2125-47E6-8D11-7C102AD94CEF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7130-A077-48E8-8422-366405CD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4358E-D43F-4278-9D6B-8E3FA2A3EE49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1509B-8EDF-4862-B336-6F997991D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C828-8AF6-4A5F-BFB6-B677D413DEC6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DCAE-C25E-454B-B9C2-7272D675D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608B-CCC5-41C5-A309-1F9674CA2434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BEFEF-CBEA-47B7-B99E-B886A7B79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4E05-529B-412A-9AE9-D65DC45E68A7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D6AA-9DDA-4C1F-9F2D-E15DB632B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6D0D-3157-432E-957A-0A497D12ADC0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CFA4-DF42-4B11-B771-C5E1102AF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A0CF-7496-439F-AD85-C69EC3AAE8E2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1ACD-7695-4F5F-B5EC-C67D6DCBB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DDD2-D9F8-47B5-873A-EFE6940F5AAF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44FF-24B0-43D1-9644-069EB6DAC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1A866A-82B5-44C0-AEDB-D8D20593BC60}" type="datetimeFigureOut">
              <a:rPr lang="ru-RU"/>
              <a:pPr>
                <a:defRPr/>
              </a:pPr>
              <a:t>02.07.2018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45074-5EAC-4833-89A3-BDF0DE30E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304256"/>
          </a:xfrm>
        </p:spPr>
        <p:txBody>
          <a:bodyPr/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Открытый краеведческий конкурс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Чудеса родного края»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Номинация</a:t>
            </a:r>
            <a:r>
              <a:rPr lang="ru-RU" sz="3600" b="1" i="1" dirty="0" smtClean="0"/>
              <a:t> </a:t>
            </a:r>
            <a:br>
              <a:rPr lang="ru-RU" sz="3600" b="1" i="1" dirty="0" smtClean="0"/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«Путеводитель»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400800" cy="1656184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Хабибуллина Диляра Гарифьяновна, учитель английского языка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«Яланская СОШ»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Сафакулевского района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1"/>
    </mc:Choice>
    <mc:Fallback>
      <p:transition spd="slow" advTm="73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Сафакулевский сельский совет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Два населённых 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9"/>
    </mc:Choice>
    <mc:Fallback>
      <p:transition spd="slow" advTm="43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4" y="544522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Lenovo\Desktop\Чудеса родного края\DSCN18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019" y="1515198"/>
            <a:ext cx="6137181" cy="43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200" y="1297934"/>
            <a:ext cx="2771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Мемориальный </a:t>
            </a:r>
            <a:r>
              <a:rPr lang="ru-RU" b="1" i="1" dirty="0">
                <a:latin typeface="Bookman Old Style" pitchFamily="18" charset="0"/>
              </a:rPr>
              <a:t>ансамбль</a:t>
            </a:r>
            <a:endParaRPr lang="ru-RU" b="1" dirty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В </a:t>
            </a:r>
            <a:r>
              <a:rPr lang="ru-RU" b="1" i="1" dirty="0">
                <a:latin typeface="Bookman Old Style" pitchFamily="18" charset="0"/>
              </a:rPr>
              <a:t>центре мемориала установлена скульптура солдата. Рядом расположены плиты с фамилиями земляков, погибших в Великой Отечественной войне. Ансамбль огорожен якорными цепями</a:t>
            </a:r>
            <a:r>
              <a:rPr lang="ru-RU" b="1" i="1" dirty="0" smtClean="0">
                <a:latin typeface="Bookman Old Style" pitchFamily="18" charset="0"/>
              </a:rPr>
              <a:t>.</a:t>
            </a:r>
          </a:p>
          <a:p>
            <a:r>
              <a:rPr lang="ru-RU" b="1" i="1" dirty="0">
                <a:latin typeface="Bookman Old Style" pitchFamily="18" charset="0"/>
              </a:rPr>
              <a:t>Год </a:t>
            </a:r>
            <a:r>
              <a:rPr lang="ru-RU" b="1" i="1" dirty="0" smtClean="0">
                <a:latin typeface="Bookman Old Style" pitchFamily="18" charset="0"/>
              </a:rPr>
              <a:t>создания: 1968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Село Сафакулево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9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99"/>
    </mc:Choice>
    <mc:Fallback>
      <p:transition spd="slow" advTm="1549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Аджитаровский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сельский совет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Один населённый пункт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5"/>
    </mc:Choice>
    <mc:Fallback>
      <p:transition spd="slow" advTm="431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mory45.kurganobl.ru/admin/pics/24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357364"/>
            <a:ext cx="4862945" cy="44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132856"/>
            <a:ext cx="3166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Четырехгранный </a:t>
            </a:r>
            <a:r>
              <a:rPr lang="ru-RU" sz="2000" b="1" i="1" dirty="0">
                <a:latin typeface="Bookman Old Style" pitchFamily="18" charset="0"/>
              </a:rPr>
              <a:t>обелиск из металла на кирпичном фундаменте.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Год создания: 1975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Аджитарово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2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8"/>
    </mc:Choice>
    <mc:Fallback>
      <p:transition spd="slow" advTm="80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Бахаревский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Два населённых 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Три памятника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7"/>
    </mc:Choice>
    <mc:Fallback>
      <p:transition spd="slow" advTm="514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mory45.kurganobl.ru/admin/pics/25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14658" b="9397"/>
          <a:stretch/>
        </p:blipFill>
        <p:spPr bwMode="auto">
          <a:xfrm>
            <a:off x="304559" y="1273843"/>
            <a:ext cx="5541818" cy="45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772816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</a:t>
            </a:r>
            <a:r>
              <a:rPr lang="ru-RU" sz="2000" b="1" i="1" dirty="0">
                <a:latin typeface="Bookman Old Style" pitchFamily="18" charset="0"/>
              </a:rPr>
              <a:t>, посвященная землякам – </a:t>
            </a:r>
            <a:r>
              <a:rPr lang="ru-RU" sz="2000" b="1" i="1" dirty="0" smtClean="0">
                <a:latin typeface="Bookman Old Style" pitchFamily="18" charset="0"/>
              </a:rPr>
              <a:t>участникам </a:t>
            </a:r>
            <a:r>
              <a:rPr lang="ru-RU" sz="2000" b="1" i="1" dirty="0">
                <a:latin typeface="Bookman Old Style" pitchFamily="18" charset="0"/>
              </a:rPr>
              <a:t>Великой Отечественной войны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1980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Боровичи  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9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2"/>
    </mc:Choice>
    <mc:Fallback>
      <p:transition spd="slow" advTm="797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В деревне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Бахарево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 – 2 памятника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memory45.kurganobl.ru/admin/pics/24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9" y="1446776"/>
            <a:ext cx="5050973" cy="4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8368" y="2065478"/>
            <a:ext cx="3078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с изображением ордена. Имеет металлическое ограждение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1980</a:t>
            </a: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4"/>
    </mc:Choice>
    <mc:Fallback>
      <p:transition spd="slow" advTm="871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Бахарево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emory45.kurganobl.ru/admin/pics/2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336704" cy="42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6"/>
    </mc:Choice>
    <mc:Fallback>
      <p:transition spd="slow" advTm="248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Камышинский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Пять населённых пунктов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Пять памятников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4"/>
    </mc:Choice>
    <mc:Fallback>
      <p:transition spd="slow" advTm="414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mory45.kurganobl.ru/admin/pics/2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28392" cy="4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988840"/>
            <a:ext cx="360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Доска </a:t>
            </a:r>
            <a:r>
              <a:rPr lang="ru-RU" sz="2000" b="1" i="1" dirty="0">
                <a:latin typeface="Bookman Old Style" pitchFamily="18" charset="0"/>
              </a:rPr>
              <a:t>памяти землякам, в том числе участникам Великой Отечественной войны.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В селе Камышное – 2 памятника 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6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5"/>
    </mc:Choice>
    <mc:Fallback>
      <p:transition spd="slow" advTm="51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00232" y="4286256"/>
            <a:ext cx="6400800" cy="7921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eaLnBrk="0" hangingPunct="0">
              <a:spcBef>
                <a:spcPct val="20000"/>
              </a:spcBef>
              <a:defRPr/>
            </a:pPr>
            <a:endParaRPr lang="ru-RU" b="1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7414592" cy="2160239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Bookman Old Style" pitchFamily="18" charset="0"/>
              </a:rPr>
              <a:t>ОБЕЛИСКИ НАШЕЙ ПАМЯТИ</a:t>
            </a:r>
            <a:endParaRPr lang="ru-RU" sz="6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06037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Сафакулевский район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5"/>
    </mc:Choice>
    <mc:Fallback>
      <p:transition spd="slow" advTm="390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16528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Мемориальный </a:t>
            </a:r>
            <a:r>
              <a:rPr lang="ru-RU" sz="2000" b="1" i="1" dirty="0">
                <a:latin typeface="Bookman Old Style" pitchFamily="18" charset="0"/>
              </a:rPr>
              <a:t>ансамбль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В </a:t>
            </a:r>
            <a:r>
              <a:rPr lang="ru-RU" sz="2000" b="1" i="1" dirty="0">
                <a:latin typeface="Bookman Old Style" pitchFamily="18" charset="0"/>
              </a:rPr>
              <a:t>центре ансамбля расположен обелиск с изображением ордена Отечественной войны. Рядом с обелиском скульптурная группа: скорбящая женщина, мужчина с факелом и солдат с каской в руке. 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Год создания: 1965.     Автор: </a:t>
            </a:r>
            <a:r>
              <a:rPr lang="ru-RU" sz="2000" b="1" i="1" dirty="0">
                <a:latin typeface="Bookman Old Style" pitchFamily="18" charset="0"/>
              </a:rPr>
              <a:t>А.В. Усольцев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Камышное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078" name="Picture 6" descr="http://memory45.kurganobl.ru/admin/pics/25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928" y="1233055"/>
            <a:ext cx="7936135" cy="29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26"/>
    </mc:Choice>
    <mc:Fallback>
      <p:transition spd="slow" advTm="1642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mory45.kurganobl.ru/admin/pics/25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"/>
          <a:stretch/>
        </p:blipFill>
        <p:spPr bwMode="auto">
          <a:xfrm>
            <a:off x="971600" y="1556792"/>
            <a:ext cx="7384472" cy="4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5756293"/>
            <a:ext cx="5092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Обелиск. Год создания: 1965</a:t>
            </a:r>
            <a:r>
              <a:rPr lang="ru-RU" sz="2000" b="1" i="1" dirty="0">
                <a:latin typeface="Bookman Old Style" pitchFamily="18" charset="0"/>
              </a:rPr>
              <a:t> 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Большое Султаново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02"/>
    </mc:Choice>
    <mc:Fallback>
      <p:transition spd="slow" advTm="540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emory45.kurganobl.ru/admin/pics/254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273738"/>
            <a:ext cx="5805055" cy="468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1772816"/>
            <a:ext cx="2483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Обелиск</a:t>
            </a:r>
            <a:r>
              <a:rPr lang="ru-RU" sz="2000" b="1" i="1" dirty="0">
                <a:latin typeface="Bookman Old Style" pitchFamily="18" charset="0"/>
              </a:rPr>
              <a:t>, увенчанный пятиконечной звездой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1965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Озёрная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1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2"/>
    </mc:Choice>
    <mc:Fallback>
      <p:transition spd="slow" advTm="709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emory45.kurganobl.ru/admin/pics/25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29564" b="5246"/>
          <a:stretch/>
        </p:blipFill>
        <p:spPr bwMode="auto">
          <a:xfrm>
            <a:off x="227615" y="980728"/>
            <a:ext cx="4136571" cy="48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84482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</a:t>
            </a:r>
            <a:r>
              <a:rPr lang="ru-RU" sz="2000" b="1" i="1" dirty="0">
                <a:latin typeface="Bookman Old Style" pitchFamily="18" charset="0"/>
              </a:rPr>
              <a:t>, на которой прикреплены плиты с фамилиями земляков, погибших в Великой Отечественной войне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1974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Петровка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  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43"/>
    </mc:Choice>
    <mc:Fallback>
      <p:transition spd="slow" advTm="1084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mory45.kurganobl.ru/admin/pics/2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061" y="1196752"/>
            <a:ext cx="3492628" cy="466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84482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Четырехгранный </a:t>
            </a:r>
            <a:r>
              <a:rPr lang="ru-RU" sz="2000" b="1" i="1" dirty="0">
                <a:latin typeface="Bookman Old Style" pitchFamily="18" charset="0"/>
              </a:rPr>
              <a:t>кирпичный обелиск, увенчанный пятиконечной звездой. На грани памятника прикреплена плита с фамилиями земляков, погибших в Великой Отечественной войне. 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1965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Покровка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9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95"/>
    </mc:Choice>
    <mc:Fallback>
      <p:transition spd="slow" advTm="1239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Карасёвский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Один населённый пункт</a:t>
            </a:r>
          </a:p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7"/>
    </mc:Choice>
    <mc:Fallback>
      <p:transition spd="slow" advTm="38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mory45.kurganobl.ru/admin/pics/252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752" y="1375115"/>
            <a:ext cx="7620000" cy="399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293" y="5369261"/>
            <a:ext cx="8869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Памятник. Фигура </a:t>
            </a:r>
            <a:r>
              <a:rPr lang="ru-RU" sz="2000" b="1" i="1" dirty="0">
                <a:latin typeface="Bookman Old Style" pitchFamily="18" charset="0"/>
              </a:rPr>
              <a:t>воина-освободителя с девочкой на </a:t>
            </a:r>
            <a:r>
              <a:rPr lang="ru-RU" sz="2000" b="1" i="1" dirty="0" smtClean="0">
                <a:latin typeface="Bookman Old Style" pitchFamily="18" charset="0"/>
              </a:rPr>
              <a:t>руках</a:t>
            </a:r>
          </a:p>
          <a:p>
            <a:pPr algn="ctr"/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1975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Карасево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5"/>
    </mc:Choice>
    <mc:Fallback>
      <p:transition spd="slow" advTm="731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Мансуровский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Один населённый пункт</a:t>
            </a:r>
          </a:p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5"/>
    </mc:Choice>
    <mc:Fallback>
      <p:transition spd="slow" advTm="439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emory45.kurganobl.ru/admin/pics/25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0635"/>
            <a:ext cx="5760640" cy="44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1916832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На </a:t>
            </a:r>
            <a:r>
              <a:rPr lang="ru-RU" sz="2000" b="1" i="1" dirty="0">
                <a:latin typeface="Bookman Old Style" pitchFamily="18" charset="0"/>
              </a:rPr>
              <a:t>постаменте фигура воина-освободителя, рядом фигура девочки. Мемориальная плита со списками погибших воинов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1974</a:t>
            </a:r>
            <a:r>
              <a:rPr lang="ru-RU" sz="2000" b="1" i="1" dirty="0">
                <a:latin typeface="Bookman Old Style" pitchFamily="18" charset="0"/>
              </a:rPr>
              <a:t> 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Мансурово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6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7"/>
    </mc:Choice>
    <mc:Fallback>
      <p:transition spd="slow" advTm="986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Мартыновский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Два населённых пункта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3"/>
    </mc:Choice>
    <mc:Fallback>
      <p:transition spd="slow" advTm="51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safakulevo.ru/map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61"/>
            <a:ext cx="6948265" cy="69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1195238" y="2310240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278293" y="181067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127541" y="534794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179744" y="3327350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3815672" y="3117323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2021672" y="3806884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1208319" y="4283939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999191" y="4741823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1269744" y="5131419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397541" y="3806884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5468734" y="228636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5884970" y="2937323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4577541" y="2975414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2278293" y="426453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5670152" y="2099375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5565852" y="129608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2826353" y="4458777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4217541" y="5087766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3406517" y="408453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4397541" y="622410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5-конечная звезда 25"/>
          <p:cNvSpPr/>
          <p:nvPr/>
        </p:nvSpPr>
        <p:spPr>
          <a:xfrm>
            <a:off x="4932040" y="5773171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5-конечная звезда 26"/>
          <p:cNvSpPr/>
          <p:nvPr/>
        </p:nvSpPr>
        <p:spPr>
          <a:xfrm>
            <a:off x="5728709" y="4463939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5-конечная звезда 27"/>
          <p:cNvSpPr/>
          <p:nvPr/>
        </p:nvSpPr>
        <p:spPr>
          <a:xfrm>
            <a:off x="2963614" y="129608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5-конечная звезда 29"/>
          <p:cNvSpPr/>
          <p:nvPr/>
        </p:nvSpPr>
        <p:spPr>
          <a:xfrm>
            <a:off x="4617169" y="1196752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5-конечная звезда 30"/>
          <p:cNvSpPr/>
          <p:nvPr/>
        </p:nvSpPr>
        <p:spPr>
          <a:xfrm>
            <a:off x="2179191" y="5651948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5548709" y="3716884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4217541" y="2122332"/>
            <a:ext cx="180000" cy="180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5" y="1432836"/>
            <a:ext cx="2197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В Сафакулевском районе 33 населённых пункта</a:t>
            </a:r>
            <a:r>
              <a:rPr lang="ru-RU" b="1" dirty="0">
                <a:latin typeface="Bookman Old Style" pitchFamily="18" charset="0"/>
              </a:rPr>
              <a:t>;</a:t>
            </a:r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32 памятника, посвящённых землякам – участникам Великой Отечественной войны, в 27 из них (в пяти населённых пунктах по два памятника). 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18"/>
    </mc:Choice>
    <mc:Fallback>
      <p:transition spd="slow" advTm="1241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628800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Четырехгранный </a:t>
            </a:r>
            <a:r>
              <a:rPr lang="ru-RU" sz="2000" b="1" i="1" dirty="0">
                <a:latin typeface="Bookman Old Style" pitchFamily="18" charset="0"/>
              </a:rPr>
              <a:t>шпилеобразный обелиск. 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На </a:t>
            </a:r>
            <a:r>
              <a:rPr lang="ru-RU" sz="2000" b="1" i="1" dirty="0">
                <a:latin typeface="Bookman Old Style" pitchFamily="18" charset="0"/>
              </a:rPr>
              <a:t>гранях памятника установлены плиты со списками погибших односельчан. Перед обелиском находится чаша с Вечным огнем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1974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8436" name="Picture 4" descr="http://memory45.kurganobl.ru/admin/pics/2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88" y="1484784"/>
            <a:ext cx="3972556" cy="43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Мартыновка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7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8"/>
    </mc:Choice>
    <mc:Fallback>
      <p:transition spd="slow" advTm="1365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Надеждинский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Два населённых 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Три памятника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1"/>
    </mc:Choice>
    <mc:Fallback>
      <p:transition spd="slow" advTm="401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emory45.kurganobl.ru/admin/pics/2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50348"/>
            <a:ext cx="4891314" cy="44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2834" y="1446156"/>
            <a:ext cx="38216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Мемориальный </a:t>
            </a:r>
            <a:r>
              <a:rPr lang="ru-RU" sz="2000" b="1" i="1" dirty="0">
                <a:latin typeface="Bookman Old Style" pitchFamily="18" charset="0"/>
              </a:rPr>
              <a:t>ансамбль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с барельефом скорбящей женщины. На стеле прикреплены плиты с фамилиями земляков, погибших в Великой Отечественной войне. Рядом установлен обелиск с изображением ордена Отечественной войны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1975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курганский </a:t>
            </a:r>
            <a:r>
              <a:rPr lang="ru-RU" sz="2000" b="1" i="1" dirty="0">
                <a:latin typeface="Bookman Old Style" pitchFamily="18" charset="0"/>
              </a:rPr>
              <a:t>скульптор </a:t>
            </a:r>
            <a:r>
              <a:rPr lang="ru-RU" sz="2000" b="1" i="1" dirty="0" smtClean="0">
                <a:latin typeface="Bookman Old Style" pitchFamily="18" charset="0"/>
              </a:rPr>
              <a:t>Собакин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Надеждинка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1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31"/>
    </mc:Choice>
    <mc:Fallback>
      <p:transition spd="slow" advTm="1933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mory45.kurganobl.ru/admin/pics/24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18" y="1268760"/>
            <a:ext cx="4259097" cy="450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5" y="1738973"/>
            <a:ext cx="38164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 с </a:t>
            </a:r>
            <a:r>
              <a:rPr lang="ru-RU" sz="2000" b="1" i="1" dirty="0">
                <a:latin typeface="Bookman Old Style" pitchFamily="18" charset="0"/>
              </a:rPr>
              <a:t>изображением ордена Отечественной войны, солдатской каски и винтовки, рядом установлена мемориальная плита со списками погибших воинов.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1985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</a:t>
            </a:r>
            <a:r>
              <a:rPr lang="ru-RU" sz="2000" b="1" i="1" dirty="0">
                <a:latin typeface="Bookman Old Style" pitchFamily="18" charset="0"/>
              </a:rPr>
              <a:t>С.А. </a:t>
            </a:r>
            <a:r>
              <a:rPr lang="ru-RU" sz="2000" b="1" i="1" dirty="0" err="1" smtClean="0">
                <a:latin typeface="Bookman Old Style" pitchFamily="18" charset="0"/>
              </a:rPr>
              <a:t>Гумеров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В деревне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Бакаево</a:t>
            </a:r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 - 2 памятника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4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8"/>
    </mc:Choice>
    <mc:Fallback>
      <p:transition spd="slow" advTm="1419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mory45.kurganobl.ru/admin/pics/24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484784"/>
            <a:ext cx="5043055" cy="43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1484784"/>
            <a:ext cx="3456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с изображением ордена Отечественной войны, солдатской каски и винтовки, рядом установлена мемориальная плита со списками погибших воинов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1985 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С.А</a:t>
            </a:r>
            <a:r>
              <a:rPr lang="ru-RU" sz="2000" b="1" i="1" dirty="0">
                <a:latin typeface="Bookman Old Style" pitchFamily="18" charset="0"/>
              </a:rPr>
              <a:t>. </a:t>
            </a:r>
            <a:r>
              <a:rPr lang="ru-RU" sz="2000" b="1" i="1" dirty="0" err="1" smtClean="0">
                <a:latin typeface="Bookman Old Style" pitchFamily="18" charset="0"/>
              </a:rPr>
              <a:t>Гумеров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>
                <a:solidFill>
                  <a:srgbClr val="C00000"/>
                </a:solidFill>
                <a:latin typeface="Bookman Old Style" pitchFamily="18" charset="0"/>
              </a:rPr>
              <a:t>Бакаево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540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1"/>
    </mc:Choice>
    <mc:Fallback>
      <p:transition spd="slow" advTm="1449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Сарт-Абдрашевский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Пять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населённых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пунктов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Четыре памятника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2"/>
    </mc:Choice>
    <mc:Fallback>
      <p:transition spd="slow" advTm="4882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mory45.kurganobl.ru/admin/pics/255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422891"/>
            <a:ext cx="4717144" cy="45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844824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с изображением солдата, на которой установлены плиты с фамилиями земляков, погибших в Великой Отечественной войне.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dirty="0">
                <a:latin typeface="Bookman Old Style" pitchFamily="18" charset="0"/>
              </a:rPr>
              <a:t> </a:t>
            </a:r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1975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Сарт-Абдрашево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0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27"/>
    </mc:Choice>
    <mc:Fallback>
      <p:transition spd="slow" advTm="12027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mory45.kurganobl.ru/admin/pics/2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12119" r="11348" b="5258"/>
          <a:stretch/>
        </p:blipFill>
        <p:spPr bwMode="auto">
          <a:xfrm>
            <a:off x="270812" y="1547368"/>
            <a:ext cx="5138058" cy="419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597956"/>
            <a:ext cx="3421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Бетонная </a:t>
            </a:r>
            <a:r>
              <a:rPr lang="ru-RU" sz="2000" b="1" i="1" dirty="0">
                <a:latin typeface="Bookman Old Style" pitchFamily="18" charset="0"/>
              </a:rPr>
              <a:t>плита со скошенным верхним углом на невысоком цоколе. Наверху слева – орден Победы, в центре барельеф – солдат с автоматом, ниже - мемориальная плита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1977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Г.Г</a:t>
            </a:r>
            <a:r>
              <a:rPr lang="ru-RU" sz="2000" b="1" i="1" dirty="0">
                <a:latin typeface="Bookman Old Style" pitchFamily="18" charset="0"/>
              </a:rPr>
              <a:t>. </a:t>
            </a:r>
            <a:r>
              <a:rPr lang="ru-RU" sz="2000" b="1" i="1" dirty="0" smtClean="0">
                <a:latin typeface="Bookman Old Style" pitchFamily="18" charset="0"/>
              </a:rPr>
              <a:t>Султанов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Азналино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6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75"/>
    </mc:Choice>
    <mc:Fallback>
      <p:transition spd="slow" advTm="1667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mory45.kurganobl.ru/admin/pics/25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-198" r="9396" b="7433"/>
          <a:stretch/>
        </p:blipFill>
        <p:spPr bwMode="auto">
          <a:xfrm>
            <a:off x="219809" y="1323686"/>
            <a:ext cx="5432312" cy="45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3112" y="1531001"/>
            <a:ext cx="30963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Кирпичная </a:t>
            </a:r>
            <a:r>
              <a:rPr lang="ru-RU" sz="2000" b="1" i="1" dirty="0">
                <a:latin typeface="Bookman Old Style" pitchFamily="18" charset="0"/>
              </a:rPr>
              <a:t>стела, на которой прикреплена металлическая плита с фамилиями земляков, погибших в Великой Отечественной войне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1984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Н.Ф</a:t>
            </a:r>
            <a:r>
              <a:rPr lang="ru-RU" sz="2000" b="1" i="1" dirty="0">
                <a:latin typeface="Bookman Old Style" pitchFamily="18" charset="0"/>
              </a:rPr>
              <a:t>. </a:t>
            </a:r>
            <a:r>
              <a:rPr lang="ru-RU" sz="2000" b="1" i="1" dirty="0" err="1" smtClean="0">
                <a:latin typeface="Bookman Old Style" pitchFamily="18" charset="0"/>
              </a:rPr>
              <a:t>Гилимьянов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Баязитово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79"/>
    </mc:Choice>
    <mc:Fallback>
      <p:transition spd="slow" advTm="1257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mory45.kurganobl.ru/admin/pics/25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340768"/>
            <a:ext cx="3976915" cy="45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88988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Кирпичная </a:t>
            </a:r>
            <a:r>
              <a:rPr lang="ru-RU" sz="2000" b="1" i="1" dirty="0">
                <a:latin typeface="Bookman Old Style" pitchFamily="18" charset="0"/>
              </a:rPr>
              <a:t>стела с барельефом солдата. Рядом установлены плиты с фамилиями земляков, участников Великой Отечественной войны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создания: 1985, </a:t>
            </a:r>
          </a:p>
          <a:p>
            <a:r>
              <a:rPr lang="ru-RU" sz="2000" b="1" i="1" dirty="0">
                <a:latin typeface="Bookman Old Style" pitchFamily="18" charset="0"/>
              </a:rPr>
              <a:t>Автор: Н.Ф. </a:t>
            </a:r>
            <a:r>
              <a:rPr lang="ru-RU" sz="2000" b="1" i="1" dirty="0" err="1" smtClean="0">
                <a:latin typeface="Bookman Old Style" pitchFamily="18" charset="0"/>
              </a:rPr>
              <a:t>Гилимьянов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Преображенка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1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62"/>
    </mc:Choice>
    <mc:Fallback>
      <p:transition spd="slow" advTm="133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24745"/>
            <a:ext cx="7556376" cy="1224136"/>
          </a:xfrm>
        </p:spPr>
        <p:txBody>
          <a:bodyPr/>
          <a:lstStyle/>
          <a:p>
            <a:r>
              <a:rPr lang="ru-RU" sz="43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«Памятники землякам»</a:t>
            </a:r>
            <a:endParaRPr lang="ru-RU" sz="43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348880"/>
            <a:ext cx="6400800" cy="30243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На территории </a:t>
            </a:r>
            <a:r>
              <a:rPr lang="ru-RU" b="1" dirty="0" err="1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Яланского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 сельского совета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пять памятников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землякам - защитникам Родины в годы Великой Отечественной войны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3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0"/>
    </mc:Choice>
    <mc:Fallback>
      <p:transition spd="slow" advTm="957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Субботинский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Три населённых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Три памятника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8"/>
    </mc:Choice>
    <mc:Fallback>
      <p:transition spd="slow" advTm="380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mory45.kurganobl.ru/admin/pics/25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340768"/>
            <a:ext cx="6792689" cy="319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530553"/>
            <a:ext cx="86409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Мемориальный ансамбль. В </a:t>
            </a:r>
            <a:r>
              <a:rPr lang="ru-RU" sz="2000" b="1" i="1" dirty="0">
                <a:latin typeface="Bookman Old Style" pitchFamily="18" charset="0"/>
              </a:rPr>
              <a:t>центре ансамбля установлена фигура женщины. Рядом расположены плиты с фамилиями земляков, погибших в Великой Отечественной войне</a:t>
            </a:r>
            <a:r>
              <a:rPr lang="ru-RU" sz="2000" b="1" i="1" dirty="0" smtClean="0">
                <a:latin typeface="Bookman Old Style" pitchFamily="18" charset="0"/>
              </a:rPr>
              <a:t>. Год создания: 1990. Автор: курганский скульптор Собакин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Субботино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4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3"/>
    </mc:Choice>
    <mc:Fallback>
      <p:transition spd="slow" advTm="1424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emory45.kurganobl.ru/admin/pics/25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370" y="1412776"/>
            <a:ext cx="8347252" cy="33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370" y="4735907"/>
            <a:ext cx="8347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с изображением ордена Отечественной войны и венка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2000" b="1" i="1" dirty="0">
                <a:latin typeface="Bookman Old Style" pitchFamily="18" charset="0"/>
              </a:rPr>
              <a:t>Год создания: </a:t>
            </a:r>
            <a:r>
              <a:rPr lang="ru-RU" sz="2000" b="1" i="1" dirty="0" smtClean="0">
                <a:latin typeface="Bookman Old Style" pitchFamily="18" charset="0"/>
              </a:rPr>
              <a:t>1986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Бугуй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6"/>
    </mc:Choice>
    <mc:Fallback>
      <p:transition spd="slow" advTm="8466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emory45.kurganobl.ru/admin/pics/25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43" y="1412776"/>
            <a:ext cx="46289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84482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Четырехгранный </a:t>
            </a:r>
            <a:r>
              <a:rPr lang="ru-RU" sz="2000" b="1" i="1" dirty="0">
                <a:latin typeface="Bookman Old Style" pitchFamily="18" charset="0"/>
              </a:rPr>
              <a:t>обелиск, увенчанный пятиконечной звездой. 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2002</a:t>
            </a:r>
          </a:p>
          <a:p>
            <a:r>
              <a:rPr lang="ru-RU" sz="2000" b="1" i="1" dirty="0" smtClean="0">
                <a:latin typeface="Bookman Old Style" pitchFamily="18" charset="0"/>
              </a:rPr>
              <a:t>Автор: Г.Г</a:t>
            </a:r>
            <a:r>
              <a:rPr lang="ru-RU" sz="2000" b="1" i="1" dirty="0">
                <a:latin typeface="Bookman Old Style" pitchFamily="18" charset="0"/>
              </a:rPr>
              <a:t>. </a:t>
            </a:r>
            <a:r>
              <a:rPr lang="ru-RU" sz="2000" b="1" i="1" dirty="0" err="1" smtClean="0">
                <a:latin typeface="Bookman Old Style" pitchFamily="18" charset="0"/>
              </a:rPr>
              <a:t>Баязитов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Мурзабаево</a:t>
            </a:r>
            <a:r>
              <a:rPr lang="ru-RU" sz="3200" b="1" i="1" dirty="0">
                <a:solidFill>
                  <a:srgbClr val="C00000"/>
                </a:solidFill>
                <a:latin typeface="Bookman Old Style" pitchFamily="18" charset="0"/>
              </a:rPr>
              <a:t> 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7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0"/>
    </mc:Choice>
    <mc:Fallback>
      <p:transition spd="slow" advTm="833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Сулеймановский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Три населённых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Один памятник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5"/>
    </mc:Choice>
    <mc:Fallback>
      <p:transition spd="slow" advTm="3715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mory45.kurganobl.ru/admin/pics/257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268760"/>
            <a:ext cx="7620000" cy="293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108" y="4233373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 </a:t>
            </a:r>
            <a:r>
              <a:rPr lang="ru-RU" sz="2000" b="1" i="1" dirty="0">
                <a:latin typeface="Bookman Old Style" pitchFamily="18" charset="0"/>
              </a:rPr>
              <a:t>выполнена в виде развернутого полотна знамени, со стороны древка знамени – барельеф воина, вправо от него расположены плиты со списками павших воинов - </a:t>
            </a:r>
            <a:r>
              <a:rPr lang="ru-RU" sz="2000" b="1" i="1" dirty="0" err="1">
                <a:latin typeface="Bookman Old Style" pitchFamily="18" charset="0"/>
              </a:rPr>
              <a:t>сулеймановцев</a:t>
            </a:r>
            <a:r>
              <a:rPr lang="ru-RU" sz="2000" b="1" i="1" dirty="0">
                <a:latin typeface="Bookman Old Style" pitchFamily="18" charset="0"/>
              </a:rPr>
              <a:t>, рядом – пальмовая ветвь. Перед стелой установлен Вечный огонь </a:t>
            </a:r>
            <a:r>
              <a:rPr lang="ru-RU" sz="2000" b="1" i="1" dirty="0" smtClean="0">
                <a:latin typeface="Bookman Old Style" pitchFamily="18" charset="0"/>
              </a:rPr>
              <a:t>. Год создания:1980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Сулейманово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6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59"/>
    </mc:Choice>
    <mc:Fallback>
      <p:transition spd="slow" advTm="22059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Bookman Old Style" pitchFamily="18" charset="0"/>
              </a:rPr>
              <a:t>Сулюклинский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сельский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Два населённых пункта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Четыре памятника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1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6"/>
    </mc:Choice>
    <mc:Fallback>
      <p:transition spd="slow" advTm="4426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mory45.kurganobl.ru/admin/pics/257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20" y="1484784"/>
            <a:ext cx="5971488" cy="412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7499" y="887357"/>
            <a:ext cx="2925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В </a:t>
            </a:r>
            <a:r>
              <a:rPr lang="ru-RU" sz="2000" b="1" i="1" dirty="0">
                <a:latin typeface="Bookman Old Style" pitchFamily="18" charset="0"/>
              </a:rPr>
              <a:t>центре ансамбля установлена скульптура солдата-победителя.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Рядом </a:t>
            </a:r>
            <a:r>
              <a:rPr lang="ru-RU" sz="2000" b="1" i="1" dirty="0">
                <a:latin typeface="Bookman Old Style" pitchFamily="18" charset="0"/>
              </a:rPr>
              <a:t>находится стела, на которой прикреплены плиты с фамилиями земляков, погибших в Великой Отечественной войне. 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1977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439" y="332656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603892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 селе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Сулюклино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– 2 памятника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614467"/>
            <a:ext cx="3780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Bookman Old Style" pitchFamily="18" charset="0"/>
              </a:rPr>
              <a:t>Мемориальный ансамбль</a:t>
            </a: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5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91"/>
    </mc:Choice>
    <mc:Fallback>
      <p:transition spd="slow" advTm="1589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mory45.kurganobl.ru/admin/pics/25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17" y="1411497"/>
            <a:ext cx="4239491" cy="44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1772816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</a:t>
            </a:r>
            <a:r>
              <a:rPr lang="ru-RU" sz="2000" b="1" i="1" dirty="0">
                <a:latin typeface="Bookman Old Style" pitchFamily="18" charset="0"/>
              </a:rPr>
              <a:t>, на которой установлена плита с фамилиями земляков, участников Великой Отечественной войны. </a:t>
            </a:r>
            <a:endParaRPr lang="ru-RU" sz="2000" b="1" i="1" dirty="0" smtClean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Находится </a:t>
            </a:r>
            <a:r>
              <a:rPr lang="ru-RU" sz="2000" b="1" i="1" dirty="0">
                <a:latin typeface="Bookman Old Style" pitchFamily="18" charset="0"/>
              </a:rPr>
              <a:t>на сельском кладбище. 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Год создания: 1977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dirty="0" err="1">
                <a:solidFill>
                  <a:srgbClr val="C00000"/>
                </a:solidFill>
                <a:latin typeface="Bookman Old Style" pitchFamily="18" charset="0"/>
              </a:rPr>
              <a:t>Сулюклино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04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4"/>
    </mc:Choice>
    <mc:Fallback>
      <p:transition spd="slow" advTm="12274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mory45.kurganobl.ru/admin/pics/24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95" y="1195496"/>
            <a:ext cx="3530166" cy="47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0480" y="1185833"/>
            <a:ext cx="4968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Обелиск</a:t>
            </a:r>
            <a:r>
              <a:rPr lang="ru-RU" sz="2000" b="1" i="1" dirty="0">
                <a:latin typeface="Bookman Old Style" pitchFamily="18" charset="0"/>
              </a:rPr>
              <a:t>, увенчанный пятиконечной красной звездой, у основания постамента чаша для Вечного огня в виде пятиконечной звезды. На обелиске и постаменте мемориальные доски с надписями: «Никто не забыт, ничто не забыто», «Наши земляки лежат в могилах. Нам не забыть во век их имена» «Вечная память павшим в боях. 1941-1945 </a:t>
            </a:r>
            <a:r>
              <a:rPr lang="ru-RU" sz="2000" b="1" i="1" dirty="0" err="1">
                <a:latin typeface="Bookman Old Style" pitchFamily="18" charset="0"/>
              </a:rPr>
              <a:t>г.г</a:t>
            </a:r>
            <a:r>
              <a:rPr lang="ru-RU" sz="2000" b="1" i="1" dirty="0">
                <a:latin typeface="Bookman Old Style" pitchFamily="18" charset="0"/>
              </a:rPr>
              <a:t>» и список погибших воинов в годы Великой Отечественной войны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</a:p>
          <a:p>
            <a:r>
              <a:rPr lang="ru-RU" sz="2000" b="1" i="1" dirty="0">
                <a:latin typeface="Bookman Old Style" pitchFamily="18" charset="0"/>
              </a:rPr>
              <a:t>Год </a:t>
            </a:r>
            <a:r>
              <a:rPr lang="ru-RU" sz="2000" b="1" i="1" dirty="0" smtClean="0">
                <a:latin typeface="Bookman Old Style" pitchFamily="18" charset="0"/>
              </a:rPr>
              <a:t>создания: 1977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968" y="230421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 деревне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Абултаево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– 2 памятника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8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27"/>
    </mc:Choice>
    <mc:Fallback>
      <p:transition spd="slow" advTm="3222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yalansk45.ucoz.ru/Foto4/pam_1_jala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412776"/>
            <a:ext cx="3888432" cy="4525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66828" y="1428622"/>
            <a:ext cx="43976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Bookman Old Style" pitchFamily="18" charset="0"/>
              </a:rPr>
              <a:t>В 1965 году  честь </a:t>
            </a:r>
            <a:r>
              <a:rPr lang="ru-RU" sz="2800" b="1" i="1" dirty="0" smtClean="0">
                <a:latin typeface="Bookman Old Style" pitchFamily="18" charset="0"/>
              </a:rPr>
              <a:t>50-летия  Советской </a:t>
            </a:r>
            <a:r>
              <a:rPr lang="ru-RU" sz="2800" b="1" i="1" dirty="0">
                <a:latin typeface="Bookman Old Style" pitchFamily="18" charset="0"/>
              </a:rPr>
              <a:t>власти </a:t>
            </a:r>
            <a:r>
              <a:rPr lang="ru-RU" sz="2800" b="1" i="1" dirty="0" smtClean="0">
                <a:latin typeface="Bookman Old Style" pitchFamily="18" charset="0"/>
              </a:rPr>
              <a:t>был </a:t>
            </a:r>
            <a:r>
              <a:rPr lang="ru-RU" sz="2800" b="1" i="1" dirty="0">
                <a:latin typeface="Bookman Old Style" pitchFamily="18" charset="0"/>
              </a:rPr>
              <a:t>открыт первый обелиск воинам - землякам, погибшим в годы Великой Отечественной войны 1941 - 1945 </a:t>
            </a:r>
            <a:r>
              <a:rPr lang="ru-RU" sz="2800" b="1" i="1" dirty="0" err="1">
                <a:latin typeface="Bookman Old Style" pitchFamily="18" charset="0"/>
              </a:rPr>
              <a:t>г.г</a:t>
            </a:r>
            <a:r>
              <a:rPr lang="ru-RU" sz="2800" b="1" i="1" dirty="0">
                <a:latin typeface="Bookman Old Style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" y="269776"/>
            <a:ext cx="77152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В селе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Яланское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– 2 памятника 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7"/>
    </mc:Choice>
    <mc:Fallback>
      <p:transition spd="slow" advTm="11747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mory45.kurganobl.ru/admin/pics/24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845" y="1412776"/>
            <a:ext cx="5883581" cy="44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1700808"/>
            <a:ext cx="2520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Стела</a:t>
            </a:r>
            <a:r>
              <a:rPr lang="ru-RU" sz="2000" b="1" i="1" dirty="0">
                <a:latin typeface="Bookman Old Style" pitchFamily="18" charset="0"/>
              </a:rPr>
              <a:t>, на которой прикреплены плиты с фамилиями земляков, погибших в Великой Отечественной войне.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dirty="0" err="1">
                <a:solidFill>
                  <a:srgbClr val="C00000"/>
                </a:solidFill>
                <a:latin typeface="Bookman Old Style" pitchFamily="18" charset="0"/>
              </a:rPr>
              <a:t>Абултаево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580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7"/>
    </mc:Choice>
    <mc:Fallback>
      <p:transition spd="slow" advTm="7547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1"/>
            <a:ext cx="7342584" cy="19716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ДОБРОПОЖАЛОВАТЬ В САФАКУЛЕВСКИЙ РАЙОН!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7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5"/>
    </mc:Choice>
    <mc:Fallback>
      <p:transition spd="slow" advTm="4875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82809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Использованные ресурсы: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Фото автора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 smtClean="0">
                <a:latin typeface="Bookman Old Style" pitchFamily="18" charset="0"/>
              </a:rPr>
              <a:t>http</a:t>
            </a:r>
            <a:r>
              <a:rPr lang="en-GB" b="1" dirty="0">
                <a:latin typeface="Bookman Old Style" pitchFamily="18" charset="0"/>
              </a:rPr>
              <a:t>://mypresentation.ru/presentation/shablon_prezentacij_na_den_pobedy__</a:t>
            </a:r>
            <a:r>
              <a:rPr lang="en-GB" b="1" dirty="0" smtClean="0">
                <a:latin typeface="Bookman Old Style" pitchFamily="18" charset="0"/>
              </a:rPr>
              <a:t>skachat_shablon_PowerPoint_besplatno</a:t>
            </a:r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u="sng" dirty="0">
                <a:latin typeface="Bookman Old Style" pitchFamily="18" charset="0"/>
              </a:rPr>
              <a:t>http://memory-map.prosv.ru/#/memorial-10942/type=map&amp;center=54.979284,62.542777&amp;zoom=13</a:t>
            </a:r>
            <a:r>
              <a:rPr lang="ru-RU" b="1" dirty="0">
                <a:latin typeface="Bookman Old Style" pitchFamily="18" charset="0"/>
              </a:rPr>
              <a:t> </a:t>
            </a:r>
            <a:endParaRPr lang="ru-RU" b="1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6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64"/>
    </mc:Choice>
    <mc:Fallback>
      <p:transition spd="slow" advTm="60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2\2012 -Мой  Выпуск\09.05.12\DSCN13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127" y="332475"/>
            <a:ext cx="5832648" cy="31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3462451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u="sng" dirty="0">
                <a:solidFill>
                  <a:srgbClr val="C00000"/>
                </a:solidFill>
                <a:latin typeface="Bookman Old Style" pitchFamily="18" charset="0"/>
              </a:rPr>
              <a:t>Памяти </a:t>
            </a:r>
            <a:r>
              <a:rPr lang="ru-RU" b="1" i="1" u="sng" dirty="0" smtClean="0">
                <a:solidFill>
                  <a:srgbClr val="C00000"/>
                </a:solidFill>
                <a:latin typeface="Bookman Old Style" pitchFamily="18" charset="0"/>
              </a:rPr>
              <a:t>земляков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центре нашего села обелиск стоит.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Виден он издалека, хоть и невелик.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Это память землякам, тем, кто пал в бою,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Защищая от врагов Родину свою.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В День Победы каждый год здесь проходит митинг,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Собирается народ, чтоб почтить их,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Тех, кто отдал жизнь свою много лет назад</a:t>
            </a:r>
            <a:b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За своих односельчан. Вспомним тех солдат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… </a:t>
            </a:r>
            <a:r>
              <a:rPr lang="ru-RU" b="1" i="1" dirty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  </a:t>
            </a:r>
            <a:r>
              <a:rPr lang="ru-RU" sz="1600" b="1" i="1" dirty="0" err="1" smtClean="0">
                <a:latin typeface="Bookman Old Style" pitchFamily="18" charset="0"/>
              </a:rPr>
              <a:t>Е.К.Гужева</a:t>
            </a:r>
            <a:r>
              <a:rPr lang="ru-RU" sz="1600" b="1" i="1" dirty="0">
                <a:latin typeface="Bookman Old Style" pitchFamily="18" charset="0"/>
              </a:rPr>
              <a:t>, </a:t>
            </a:r>
            <a:r>
              <a:rPr lang="ru-RU" sz="1600" b="1" i="1" dirty="0" smtClean="0">
                <a:latin typeface="Bookman Old Style" pitchFamily="18" charset="0"/>
              </a:rPr>
              <a:t>учитель </a:t>
            </a:r>
          </a:p>
          <a:p>
            <a:pPr algn="r"/>
            <a:r>
              <a:rPr lang="ru-RU" sz="1600" b="1" i="1" dirty="0" smtClean="0">
                <a:latin typeface="Bookman Old Style" pitchFamily="18" charset="0"/>
              </a:rPr>
              <a:t>английского языка </a:t>
            </a:r>
            <a:r>
              <a:rPr lang="ru-RU" sz="1600" b="1" i="1" dirty="0" err="1" smtClean="0">
                <a:latin typeface="Bookman Old Style" pitchFamily="18" charset="0"/>
              </a:rPr>
              <a:t>Яланской</a:t>
            </a:r>
            <a:r>
              <a:rPr lang="ru-RU" sz="1600" b="1" i="1" dirty="0" smtClean="0">
                <a:latin typeface="Bookman Old Style" pitchFamily="18" charset="0"/>
              </a:rPr>
              <a:t> СОШ</a:t>
            </a: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7792" y="355120"/>
            <a:ext cx="25966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Bookman Old Style" pitchFamily="18" charset="0"/>
              </a:rPr>
              <a:t>Стела с барельефом солдата. На памятнике </a:t>
            </a:r>
            <a:r>
              <a:rPr lang="ru-RU" b="1" i="1" dirty="0" smtClean="0">
                <a:latin typeface="Bookman Old Style" pitchFamily="18" charset="0"/>
              </a:rPr>
              <a:t>фамилии </a:t>
            </a:r>
            <a:r>
              <a:rPr lang="ru-RU" b="1" i="1" dirty="0">
                <a:latin typeface="Bookman Old Style" pitchFamily="18" charset="0"/>
              </a:rPr>
              <a:t>земляков, погибших </a:t>
            </a:r>
            <a:r>
              <a:rPr lang="ru-RU" b="1" i="1" dirty="0" smtClean="0">
                <a:latin typeface="Bookman Old Style" pitchFamily="18" charset="0"/>
              </a:rPr>
              <a:t>на фронтах  </a:t>
            </a:r>
            <a:r>
              <a:rPr lang="ru-RU" b="1" i="1" dirty="0">
                <a:latin typeface="Bookman Old Style" pitchFamily="18" charset="0"/>
              </a:rPr>
              <a:t>Великой Отечественной </a:t>
            </a:r>
            <a:r>
              <a:rPr lang="ru-RU" b="1" i="1" dirty="0" smtClean="0">
                <a:latin typeface="Bookman Old Style" pitchFamily="18" charset="0"/>
              </a:rPr>
              <a:t>войны. 270 земляков не вернулись с войны.</a:t>
            </a:r>
          </a:p>
          <a:p>
            <a:r>
              <a:rPr lang="ru-RU" b="1" i="1" dirty="0" smtClean="0">
                <a:latin typeface="Bookman Old Style" pitchFamily="18" charset="0"/>
              </a:rPr>
              <a:t>Обелиск открыт в 197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127" y="260648"/>
            <a:ext cx="2740705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Село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Яланское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88"/>
    </mc:Choice>
    <mc:Fallback>
      <p:transition spd="slow" advTm="406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2514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Обелиск </a:t>
            </a:r>
            <a:r>
              <a:rPr lang="ru-RU" sz="2000" b="1" dirty="0" smtClean="0">
                <a:latin typeface="Bookman Old Style" pitchFamily="18" charset="0"/>
              </a:rPr>
              <a:t>открыт </a:t>
            </a:r>
            <a:r>
              <a:rPr lang="ru-RU" sz="2000" b="1" dirty="0">
                <a:latin typeface="Bookman Old Style" pitchFamily="18" charset="0"/>
              </a:rPr>
              <a:t>в 1985 году в честь 40-летия Победы и  посвящен участникам Великой Отечественной войны, захороненным на </a:t>
            </a:r>
            <a:r>
              <a:rPr lang="ru-RU" sz="2000" b="1" dirty="0" smtClean="0">
                <a:latin typeface="Bookman Old Style" pitchFamily="18" charset="0"/>
              </a:rPr>
              <a:t>кладбище д</a:t>
            </a:r>
            <a:r>
              <a:rPr lang="ru-RU" sz="2000" b="1" dirty="0">
                <a:latin typeface="Bookman Old Style" pitchFamily="18" charset="0"/>
              </a:rPr>
              <a:t>. К-</a:t>
            </a:r>
            <a:r>
              <a:rPr lang="ru-RU" sz="2000" b="1" dirty="0" err="1">
                <a:latin typeface="Bookman Old Style" pitchFamily="18" charset="0"/>
              </a:rPr>
              <a:t>Абдрашево</a:t>
            </a:r>
            <a:r>
              <a:rPr lang="ru-RU" sz="2000" b="1" dirty="0">
                <a:latin typeface="Bookman Old Style" pitchFamily="18" charset="0"/>
              </a:rPr>
              <a:t> </a:t>
            </a:r>
            <a:r>
              <a:rPr lang="ru-RU" sz="2000" b="1" dirty="0" err="1">
                <a:latin typeface="Bookman Old Style" pitchFamily="18" charset="0"/>
              </a:rPr>
              <a:t>Яланского</a:t>
            </a:r>
            <a:r>
              <a:rPr lang="ru-RU" sz="2000" b="1" dirty="0">
                <a:latin typeface="Bookman Old Style" pitchFamily="18" charset="0"/>
              </a:rPr>
              <a:t> совхоза.</a:t>
            </a:r>
          </a:p>
        </p:txBody>
      </p:sp>
      <p:pic>
        <p:nvPicPr>
          <p:cNvPr id="3" name="Рисунок 2" descr="http://yalansk45.ucoz.ru/Foto4/pamjatn_k-abd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3320" y="1340768"/>
            <a:ext cx="440494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Деревня Калмык-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Абдрашево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6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19"/>
    </mc:Choice>
    <mc:Fallback>
      <p:transition spd="slow" advTm="1421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mory45.kurganobl.ru/admin/pics/25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89" y="2060848"/>
            <a:ext cx="5283223" cy="35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36914" y="2060848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Bookman Old Style" pitchFamily="18" charset="0"/>
              </a:rPr>
              <a:t>Кирпичная стела, посвященная землякам – участникам Великой Отечественной войны</a:t>
            </a:r>
            <a:r>
              <a:rPr lang="ru-RU" sz="2000" b="1" i="1" dirty="0" smtClean="0">
                <a:latin typeface="Bookman Old Style" pitchFamily="18" charset="0"/>
              </a:rPr>
              <a:t>.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Год создания памятника: 1989</a:t>
            </a:r>
            <a:endParaRPr lang="ru-RU" sz="2000" b="1" i="1" dirty="0">
              <a:latin typeface="Bookman Old Style" pitchFamily="18" charset="0"/>
            </a:endParaRPr>
          </a:p>
          <a:p>
            <a:r>
              <a:rPr lang="ru-RU" sz="2000" b="1" i="1" dirty="0" smtClean="0">
                <a:latin typeface="Bookman Old Style" pitchFamily="18" charset="0"/>
              </a:rPr>
              <a:t>Автор: А.Х</a:t>
            </a:r>
            <a:r>
              <a:rPr lang="ru-RU" sz="2000" b="1" i="1" dirty="0">
                <a:latin typeface="Bookman Old Style" pitchFamily="18" charset="0"/>
              </a:rPr>
              <a:t>. </a:t>
            </a:r>
            <a:r>
              <a:rPr lang="ru-RU" sz="2000" b="1" i="1" dirty="0" err="1" smtClean="0">
                <a:latin typeface="Bookman Old Style" pitchFamily="18" charset="0"/>
              </a:rPr>
              <a:t>Хусамов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6889" y="620688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В деревне Белое Озеро – 2 памятника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234888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204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39"/>
    </mc:Choice>
    <mc:Fallback>
      <p:transition spd="slow" advTm="117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mory45.kurganobl.ru/admin/pics/25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72" y="1556792"/>
            <a:ext cx="637669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6256" y="1988840"/>
            <a:ext cx="21047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Кирпичная </a:t>
            </a:r>
            <a:r>
              <a:rPr lang="ru-RU" sz="2000" b="1" i="1" dirty="0">
                <a:latin typeface="Bookman Old Style" pitchFamily="18" charset="0"/>
              </a:rPr>
              <a:t>стела, посвященная землякам – участникам Великой Отечественной войны. 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Деревня 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Белое Озеро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94"/>
    </mc:Choice>
    <mc:Fallback>
      <p:transition spd="slow" advTm="619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1043</Words>
  <Application>Microsoft Office PowerPoint</Application>
  <PresentationFormat>Экран (4:3)</PresentationFormat>
  <Paragraphs>168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Открытый краеведческий конкурс «Чудеса родного края» Номинация  «Путеводитель»</vt:lpstr>
      <vt:lpstr>ОБЕЛИСКИ НАШЕЙ ПАМЯТИ</vt:lpstr>
      <vt:lpstr>Презентация PowerPoint</vt:lpstr>
      <vt:lpstr>«Памятники землякам»</vt:lpstr>
      <vt:lpstr>В селе Яланское – 2 памятника </vt:lpstr>
      <vt:lpstr>Село Яланское</vt:lpstr>
      <vt:lpstr>Деревня Калмык-Абдрашево</vt:lpstr>
      <vt:lpstr>В деревне Белое Озеро – 2 памятника</vt:lpstr>
      <vt:lpstr>Деревня Белое Озеро</vt:lpstr>
      <vt:lpstr>Сафакулевский сельский совет</vt:lpstr>
      <vt:lpstr>Село Сафакулево</vt:lpstr>
      <vt:lpstr>Аджитаровский сельский совет</vt:lpstr>
      <vt:lpstr>Село Аджитарово</vt:lpstr>
      <vt:lpstr>Бахаревский  сельский совет </vt:lpstr>
      <vt:lpstr>Село Боровичи  </vt:lpstr>
      <vt:lpstr>В деревне Бахарево – 2 памятника</vt:lpstr>
      <vt:lpstr>Деревня Бахарево</vt:lpstr>
      <vt:lpstr>Камышинский  сельский совет</vt:lpstr>
      <vt:lpstr>В селе Камышное – 2 памятника </vt:lpstr>
      <vt:lpstr>Село Камышное</vt:lpstr>
      <vt:lpstr>Деревня Большое Султаново</vt:lpstr>
      <vt:lpstr>Деревня Озёрная </vt:lpstr>
      <vt:lpstr>Деревня Петровка   </vt:lpstr>
      <vt:lpstr>Деревня Покровка</vt:lpstr>
      <vt:lpstr>Карасёвский сельский совет</vt:lpstr>
      <vt:lpstr>Село Карасево </vt:lpstr>
      <vt:lpstr>Мансуровский сельский совет</vt:lpstr>
      <vt:lpstr>Село Мансурово</vt:lpstr>
      <vt:lpstr>Мартыновский сельский совет</vt:lpstr>
      <vt:lpstr>Село Мартыновка  </vt:lpstr>
      <vt:lpstr>Надеждинский сельский совет</vt:lpstr>
      <vt:lpstr>Село Надеждинка</vt:lpstr>
      <vt:lpstr>В деревне Бакаево - 2 памятника</vt:lpstr>
      <vt:lpstr>Деревня Бакаево</vt:lpstr>
      <vt:lpstr>Сарт-Абдрашевский сельский совет</vt:lpstr>
      <vt:lpstr>Село Сарт-Абдрашево</vt:lpstr>
      <vt:lpstr>Деревня Азналино</vt:lpstr>
      <vt:lpstr>Деревня Баязитово</vt:lpstr>
      <vt:lpstr>Деревня Преображенка</vt:lpstr>
      <vt:lpstr>Субботинский сельский совет</vt:lpstr>
      <vt:lpstr>Село Субботино </vt:lpstr>
      <vt:lpstr>Деревня Бугуй</vt:lpstr>
      <vt:lpstr>Деревня Мурзабаево </vt:lpstr>
      <vt:lpstr>Сулеймановский сельский совет</vt:lpstr>
      <vt:lpstr>Село Сулейманово</vt:lpstr>
      <vt:lpstr>Сулюклинский сельский совет</vt:lpstr>
      <vt:lpstr>В селе Сулюклино – 2 памятника</vt:lpstr>
      <vt:lpstr>Село Сулюклино</vt:lpstr>
      <vt:lpstr>В деревне Абултаево – 2 памятника</vt:lpstr>
      <vt:lpstr>Деревня Абултаево</vt:lpstr>
      <vt:lpstr>ДОБРОПОЖАЛОВАТЬ В САФАКУЛЕВСКИЙ РАЙОН!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Lenovo</cp:lastModifiedBy>
  <cp:revision>136</cp:revision>
  <cp:lastPrinted>2016-05-10T11:25:55Z</cp:lastPrinted>
  <dcterms:created xsi:type="dcterms:W3CDTF">2010-12-12T21:44:05Z</dcterms:created>
  <dcterms:modified xsi:type="dcterms:W3CDTF">2018-07-02T08:46:17Z</dcterms:modified>
</cp:coreProperties>
</file>